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8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1" r:id="rId13"/>
    <p:sldId id="272" r:id="rId14"/>
    <p:sldId id="273" r:id="rId15"/>
    <p:sldId id="274" r:id="rId16"/>
    <p:sldId id="278" r:id="rId17"/>
    <p:sldId id="279" r:id="rId18"/>
    <p:sldId id="284" r:id="rId19"/>
    <p:sldId id="285" r:id="rId20"/>
    <p:sldId id="286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8" r:id="rId29"/>
    <p:sldId id="299" r:id="rId30"/>
    <p:sldId id="300" r:id="rId31"/>
    <p:sldId id="304" r:id="rId32"/>
    <p:sldId id="305" r:id="rId3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F7C90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6386" autoAdjust="0"/>
  </p:normalViewPr>
  <p:slideViewPr>
    <p:cSldViewPr snapToGrid="0">
      <p:cViewPr varScale="1">
        <p:scale>
          <a:sx n="127" d="100"/>
          <a:sy n="127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2573A07-957C-4902-A0A6-4CC38988D3A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A5A23-D21B-4840-83EA-358573DC8CF2}" type="slidenum">
              <a:rPr lang="en-US"/>
              <a:pPr/>
              <a:t>1</a:t>
            </a:fld>
            <a:endParaRPr lang="en-US"/>
          </a:p>
        </p:txBody>
      </p:sp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19" name="Rectangle 3"/>
          <p:cNvSpPr txBox="1">
            <a:spLocks noGrp="1" noChangeArrowheads="1"/>
          </p:cNvSpPr>
          <p:nvPr>
            <p:ph type="body"/>
          </p:nvPr>
        </p:nvSpPr>
        <p:spPr>
          <a:xfrm>
            <a:off x="685800" y="4343400"/>
            <a:ext cx="5486400" cy="274638"/>
          </a:xfrm>
          <a:ln/>
        </p:spPr>
        <p:txBody>
          <a:bodyPr lIns="90000" tIns="46800" rIns="90000" bIns="46800">
            <a:spAutoFit/>
          </a:bodyPr>
          <a:lstStyle/>
          <a:p>
            <a:pPr defTabSz="457200">
              <a:spcBef>
                <a:spcPts val="450"/>
              </a:spcBef>
              <a:buClr>
                <a:srgbClr val="333399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sr-Latn-CS" b="1">
              <a:solidFill>
                <a:srgbClr val="333399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3891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  <p:sp>
        <p:nvSpPr>
          <p:cNvPr id="29389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57CD530-3C52-43F4-9CBB-9AC9A3F34C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71A6B-A587-4A7F-8132-6F781CB046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25ECB7-0A07-4AE1-A2CA-809207DEB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1463" y="122238"/>
            <a:ext cx="2065337" cy="6108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5450" y="122238"/>
            <a:ext cx="6043613" cy="6108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729836-D12C-4369-8AB3-E0CB9A2A9C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5450" y="122238"/>
            <a:ext cx="826135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24613"/>
            <a:ext cx="3678238" cy="3238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05575"/>
            <a:ext cx="2895600" cy="352425"/>
          </a:xfrm>
        </p:spPr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0188" y="6505575"/>
            <a:ext cx="2133600" cy="352425"/>
          </a:xfrm>
        </p:spPr>
        <p:txBody>
          <a:bodyPr/>
          <a:lstStyle>
            <a:lvl1pPr>
              <a:defRPr/>
            </a:lvl1pPr>
          </a:lstStyle>
          <a:p>
            <a:fld id="{27A05150-ED38-4B8F-9F53-ACC0CFE505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A9C876-D095-4C0C-9B1C-28F017CEF1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BAFD7-0502-4185-B5AA-D66A59F55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47259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2187CB-C3DB-4B77-89A5-80995A8235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8DE0A-6BA2-424E-BF5D-285FBAACD7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C46461-F9C9-4E31-899B-AD64EA1064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486AB-67BD-4645-A6DA-F5C58F9076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D08732-083A-4200-A19A-96B182F62B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76A36D-C837-45F2-8999-0A88CF1D09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454775"/>
            <a:ext cx="9144000" cy="403225"/>
          </a:xfrm>
          <a:prstGeom prst="rect">
            <a:avLst/>
          </a:prstGeom>
          <a:solidFill>
            <a:srgbClr val="C0C0C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25450" y="122238"/>
            <a:ext cx="826135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04950"/>
            <a:ext cx="8229600" cy="472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24613"/>
            <a:ext cx="3678238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cs typeface="Arial" charset="0"/>
              </a:defRPr>
            </a:lvl1pPr>
          </a:lstStyle>
          <a:p>
            <a:r>
              <a:rPr lang="en-US" smtClean="0"/>
              <a:t>Предавање бр. 3 © Факултет медицинских наука Универзитета у Крагујевцу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05575"/>
            <a:ext cx="2895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r>
              <a:rPr lang="sr-Cyrl-RS" smtClean="0"/>
              <a:t>Информатика у здравству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0188" y="6505575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82DBBA1-867C-4100-AC91-0C12621F87A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23863" y="1268413"/>
            <a:ext cx="8218487" cy="0"/>
          </a:xfrm>
          <a:prstGeom prst="line">
            <a:avLst/>
          </a:prstGeom>
          <a:noFill/>
          <a:ln w="38100">
            <a:solidFill>
              <a:srgbClr val="C0C0C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23863" y="1312863"/>
            <a:ext cx="4186237" cy="0"/>
          </a:xfrm>
          <a:prstGeom prst="line">
            <a:avLst/>
          </a:prstGeom>
          <a:noFill/>
          <a:ln w="38100">
            <a:solidFill>
              <a:srgbClr val="FFFF99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0066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054225"/>
            <a:ext cx="9144000" cy="1752600"/>
          </a:xfrm>
          <a:ln/>
        </p:spPr>
        <p:txBody>
          <a:bodyPr lIns="90000" tIns="46800" rIns="90000" bIns="46800"/>
          <a:lstStyle/>
          <a:p>
            <a:pPr defTabSz="457200">
              <a:buClr>
                <a:srgbClr val="000066"/>
              </a:buCl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      </a:t>
            </a:r>
            <a:r>
              <a:rPr lang="sr-Latn-CS" dirty="0"/>
              <a:t>WINDOWS </a:t>
            </a:r>
            <a:r>
              <a:rPr lang="sr-Latn-CS" dirty="0" smtClean="0"/>
              <a:t>10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838200" y="3886200"/>
            <a:ext cx="7720013" cy="1376916"/>
          </a:xfrm>
          <a:prstGeom prst="rect">
            <a:avLst/>
          </a:prstGeom>
          <a:noFill/>
          <a:ln/>
        </p:spPr>
        <p:txBody>
          <a:bodyPr lIns="90000" tIns="46800" rIns="90000" bIns="46800">
            <a:spAutoFit/>
          </a:bodyPr>
          <a:lstStyle/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Назив предмета:</a:t>
            </a:r>
            <a:r>
              <a:rPr lang="sr-Latn-CS" sz="1400" b="1" dirty="0"/>
              <a:t>  	</a:t>
            </a:r>
            <a:r>
              <a:rPr lang="sr-Cyrl-CS" sz="1400" b="1" dirty="0" smtClean="0"/>
              <a:t>ИНФОРМАТИКА У ЗДРАВСТВУ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Предавање бр. 03</a:t>
            </a:r>
            <a:r>
              <a:rPr lang="sr-Latn-CS" sz="1400" b="1" dirty="0"/>
              <a:t> 	</a:t>
            </a:r>
            <a:r>
              <a:rPr lang="sr-Cyrl-CS" sz="1400" b="1" dirty="0"/>
              <a:t>Час</a:t>
            </a:r>
            <a:r>
              <a:rPr lang="sr-Latn-CS" sz="1400" b="1" dirty="0"/>
              <a:t>: 0</a:t>
            </a:r>
            <a:r>
              <a:rPr lang="sr-Cyrl-CS" sz="1400" b="1" dirty="0" smtClean="0"/>
              <a:t>1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Наставна јединица: 	</a:t>
            </a:r>
            <a:r>
              <a:rPr lang="ru-RU" sz="1400" b="1" dirty="0"/>
              <a:t>Windows </a:t>
            </a:r>
            <a:r>
              <a:rPr lang="sr-Latn-R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Latn-CS" sz="1400" dirty="0"/>
              <a:t>Тематске јединице: 	</a:t>
            </a:r>
            <a:r>
              <a:rPr lang="ru-RU" sz="1400" b="1" dirty="0"/>
              <a:t>Основе оперативног система Windows </a:t>
            </a:r>
            <a:r>
              <a:rPr lang="sr-Latn-RS" sz="1400" b="1" dirty="0" smtClean="0"/>
              <a:t>10</a:t>
            </a:r>
            <a:endParaRPr lang="sr-Latn-CS" sz="1400" b="1" dirty="0"/>
          </a:p>
          <a:p>
            <a:pPr marL="0" indent="0" defTabSz="457200">
              <a:spcBef>
                <a:spcPts val="400"/>
              </a:spcBef>
              <a:buClr>
                <a:srgbClr val="333399"/>
              </a:buClr>
              <a:buFontTx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sr-Cyrl-CS" sz="1400" dirty="0"/>
              <a:t>Припремио</a:t>
            </a:r>
            <a:r>
              <a:rPr lang="sr-Latn-CS" sz="1400" dirty="0"/>
              <a:t>: 	</a:t>
            </a:r>
            <a:r>
              <a:rPr lang="sr-Cyrl-CS" sz="1400" b="1" i="1" dirty="0"/>
              <a:t>Проф.</a:t>
            </a:r>
            <a:r>
              <a:rPr lang="sr-Latn-CS" sz="1400" b="1" i="1" dirty="0"/>
              <a:t> др Небојша Здравковић</a:t>
            </a:r>
            <a:endParaRPr lang="en-US" sz="1400" b="1" i="1" dirty="0"/>
          </a:p>
        </p:txBody>
      </p:sp>
      <p:sp>
        <p:nvSpPr>
          <p:cNvPr id="8196" name="Line 4"/>
          <p:cNvSpPr>
            <a:spLocks noChangeShapeType="1"/>
          </p:cNvSpPr>
          <p:nvPr/>
        </p:nvSpPr>
        <p:spPr bwMode="auto">
          <a:xfrm>
            <a:off x="949325" y="3287713"/>
            <a:ext cx="2818342" cy="5820"/>
          </a:xfrm>
          <a:prstGeom prst="line">
            <a:avLst/>
          </a:prstGeom>
          <a:noFill/>
          <a:ln w="38227">
            <a:solidFill>
              <a:srgbClr val="FEEFB8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0"/>
            <a:ext cx="9144000" cy="194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>
            <a:off x="0" y="1995488"/>
            <a:ext cx="9144000" cy="0"/>
          </a:xfrm>
          <a:prstGeom prst="line">
            <a:avLst/>
          </a:prstGeom>
          <a:noFill/>
          <a:ln w="28575">
            <a:solidFill>
              <a:srgbClr val="80808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200" name="Rectangle 8"/>
          <p:cNvSpPr>
            <a:spLocks noChangeArrowheads="1"/>
          </p:cNvSpPr>
          <p:nvPr/>
        </p:nvSpPr>
        <p:spPr bwMode="auto">
          <a:xfrm>
            <a:off x="855663" y="6180138"/>
            <a:ext cx="72151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Clr>
                <a:srgbClr val="333399"/>
              </a:buClr>
              <a:buSzPct val="100000"/>
              <a:buFont typeface="Arial" charset="0"/>
              <a:buNone/>
            </a:pPr>
            <a:r>
              <a:rPr lang="ru-RU" sz="1000" dirty="0"/>
              <a:t>Copyright © </a:t>
            </a:r>
            <a:r>
              <a:rPr lang="ru-RU" sz="1000" dirty="0" smtClean="0"/>
              <a:t>2017 </a:t>
            </a:r>
            <a:r>
              <a:rPr lang="ru-RU" sz="1000" dirty="0"/>
              <a:t>– Факултет медицинских наука Универзитета у Крагујевцу. Копирање и умножавање није дозвољено.</a:t>
            </a:r>
            <a:endParaRPr lang="en-US" sz="1000" dirty="0"/>
          </a:p>
        </p:txBody>
      </p:sp>
      <p:pic>
        <p:nvPicPr>
          <p:cNvPr id="8204" name="Picture 12" descr="memo grb cop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Искључивање рачунара: Alt+F4 </a:t>
            </a:r>
          </a:p>
        </p:txBody>
      </p:sp>
      <p:sp>
        <p:nvSpPr>
          <p:cNvPr id="12390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390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2E6D34-E3C9-40C6-8ABC-DCA3DC0D0102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12391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62100" y="1670311"/>
            <a:ext cx="5681330" cy="2946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49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49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B1CD48-88B4-4301-85B9-BB64B5E42841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12493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897573" y="1504950"/>
            <a:ext cx="5348853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Затварање апликације која не реагује</a:t>
            </a:r>
            <a:endParaRPr lang="en-US"/>
          </a:p>
        </p:txBody>
      </p:sp>
      <p:sp>
        <p:nvSpPr>
          <p:cNvPr id="1269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69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9356B600-EDE2-4EF5-9C42-32866D0ACBF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269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83829" y="2136097"/>
            <a:ext cx="5396459" cy="326036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Control Panel</a:t>
            </a:r>
          </a:p>
        </p:txBody>
      </p:sp>
      <p:sp>
        <p:nvSpPr>
          <p:cNvPr id="12800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80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E764B34-77E2-4DF2-AAAF-FFBC131F66C1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12800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 descr="Ð ÐµÐ·ÑÐ»ÑÐ°Ñ ÑÐ»Ð¸ÐºÐ° Ð·Ð° control panel Windows 10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343" y="1310961"/>
            <a:ext cx="4759470" cy="2683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Ð¡ÑÐ¾Ð´Ð½Ð° ÑÐ»Ð¸ÐºÐ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7423" y="4002375"/>
            <a:ext cx="5216577" cy="2407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 </a:t>
            </a:r>
            <a:r>
              <a:rPr lang="en-US" dirty="0" err="1" smtClean="0"/>
              <a:t>Конфигурација</a:t>
            </a:r>
            <a:r>
              <a:rPr lang="en-US" dirty="0" smtClean="0"/>
              <a:t> </a:t>
            </a:r>
            <a:r>
              <a:rPr lang="en-US" dirty="0" err="1" smtClean="0"/>
              <a:t>рачунара</a:t>
            </a:r>
            <a:endParaRPr lang="en-US" dirty="0" smtClean="0"/>
          </a:p>
        </p:txBody>
      </p:sp>
      <p:sp>
        <p:nvSpPr>
          <p:cNvPr id="1290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90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D1F38F5-DDC1-4367-8A4B-78F828177956}" type="slidenum">
              <a:rPr lang="en-US" smtClean="0"/>
              <a:pPr/>
              <a:t>14</a:t>
            </a:fld>
            <a:endParaRPr lang="en-US" smtClean="0"/>
          </a:p>
        </p:txBody>
      </p:sp>
      <p:sp>
        <p:nvSpPr>
          <p:cNvPr id="129031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15122" b="-282"/>
          <a:stretch>
            <a:fillRect/>
          </a:stretch>
        </p:blipFill>
        <p:spPr bwMode="auto">
          <a:xfrm>
            <a:off x="7435121" y="397241"/>
            <a:ext cx="1122885" cy="61736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4910" y="1417747"/>
            <a:ext cx="7722086" cy="4960567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Taskbar</a:t>
            </a:r>
          </a:p>
        </p:txBody>
      </p:sp>
      <p:sp>
        <p:nvSpPr>
          <p:cNvPr id="1300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300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925A125-813F-4AE7-8243-A51BD67D3F7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130055" name="TextBox 7"/>
          <p:cNvSpPr txBox="1">
            <a:spLocks noChangeArrowheads="1"/>
          </p:cNvSpPr>
          <p:nvPr/>
        </p:nvSpPr>
        <p:spPr bwMode="auto">
          <a:xfrm>
            <a:off x="1187450" y="3068638"/>
            <a:ext cx="17907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/>
              <a:t>Quick launch bar</a:t>
            </a:r>
            <a:endParaRPr lang="en-US"/>
          </a:p>
        </p:txBody>
      </p:sp>
      <p:sp>
        <p:nvSpPr>
          <p:cNvPr id="130056" name="TextBox 8"/>
          <p:cNvSpPr txBox="1">
            <a:spLocks noChangeArrowheads="1"/>
          </p:cNvSpPr>
          <p:nvPr/>
        </p:nvSpPr>
        <p:spPr bwMode="auto">
          <a:xfrm>
            <a:off x="5508625" y="5300663"/>
            <a:ext cx="20161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/>
              <a:t>Notification area </a:t>
            </a:r>
          </a:p>
        </p:txBody>
      </p:sp>
      <p:sp>
        <p:nvSpPr>
          <p:cNvPr id="130057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11" name="Content Placeholder 10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1741" y="2213170"/>
            <a:ext cx="5929078" cy="57500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452079" y="4452080"/>
            <a:ext cx="4166432" cy="86341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приказа екрана</a:t>
            </a:r>
          </a:p>
        </p:txBody>
      </p:sp>
      <p:sp>
        <p:nvSpPr>
          <p:cNvPr id="13414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3414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2D2026D-3A1D-42B5-A334-9F2938A0120D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13415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69494" y="1612587"/>
            <a:ext cx="5715726" cy="400122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Подешавање резолуције екрана</a:t>
            </a:r>
          </a:p>
        </p:txBody>
      </p:sp>
      <p:sp>
        <p:nvSpPr>
          <p:cNvPr id="13517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3517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FE2A500-C805-401E-AD02-1CFE45E84DF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13517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32151" y="1596453"/>
            <a:ext cx="3782540" cy="193350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60997" y="3732690"/>
            <a:ext cx="3976092" cy="2195920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773076" y="1573544"/>
            <a:ext cx="2946858" cy="407025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Чувар</a:t>
            </a:r>
            <a:r>
              <a:rPr lang="en-US" dirty="0" smtClean="0"/>
              <a:t> </a:t>
            </a:r>
            <a:r>
              <a:rPr lang="en-US" dirty="0" err="1" smtClean="0"/>
              <a:t>екрана</a:t>
            </a:r>
            <a:r>
              <a:rPr lang="en-US" dirty="0" smtClean="0"/>
              <a:t> </a:t>
            </a:r>
            <a:r>
              <a:rPr lang="en-US" dirty="0" smtClean="0"/>
              <a:t>– Lock Screen </a:t>
            </a:r>
            <a:endParaRPr lang="en-US" dirty="0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18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075398" y="1618514"/>
            <a:ext cx="6584575" cy="408524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err="1" smtClean="0"/>
              <a:t>Подешавање</a:t>
            </a:r>
            <a:r>
              <a:rPr lang="en-GB" smtClean="0"/>
              <a:t> </a:t>
            </a:r>
            <a:r>
              <a:rPr lang="en-GB" err="1" smtClean="0"/>
              <a:t>презентације</a:t>
            </a:r>
            <a:r>
              <a:rPr lang="en-GB" smtClean="0"/>
              <a:t> </a:t>
            </a:r>
            <a:r>
              <a:rPr lang="en-GB" err="1" smtClean="0"/>
              <a:t>слика</a:t>
            </a:r>
            <a:r>
              <a:rPr lang="en-GB" smtClean="0"/>
              <a:t> </a:t>
            </a:r>
            <a:r>
              <a:rPr lang="en-GB" err="1" smtClean="0"/>
              <a:t>као</a:t>
            </a:r>
            <a:r>
              <a:rPr lang="en-GB" smtClean="0"/>
              <a:t> </a:t>
            </a:r>
            <a:r>
              <a:rPr lang="en-GB" err="1" smtClean="0"/>
              <a:t>позадине</a:t>
            </a:r>
            <a:r>
              <a:rPr lang="en-GB" smtClean="0"/>
              <a:t> </a:t>
            </a:r>
            <a:r>
              <a:rPr lang="en-GB" err="1" smtClean="0"/>
              <a:t>екрана</a:t>
            </a:r>
            <a:endParaRPr lang="en-US" smtClean="0"/>
          </a:p>
        </p:txBody>
      </p:sp>
      <p:sp>
        <p:nvSpPr>
          <p:cNvPr id="13926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3926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474FB22-F1C4-447D-83A8-79C113B1A7AE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13927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r="67268"/>
          <a:stretch>
            <a:fillRect/>
          </a:stretch>
        </p:blipFill>
        <p:spPr bwMode="auto">
          <a:xfrm>
            <a:off x="643973" y="1815507"/>
            <a:ext cx="2091732" cy="3513497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0" name="Picture 9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365292" y="1896257"/>
            <a:ext cx="5302468" cy="409071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Windows </a:t>
            </a:r>
            <a:r>
              <a:rPr lang="sr-Latn-RS" dirty="0" smtClean="0"/>
              <a:t>10</a:t>
            </a:r>
            <a:endParaRPr lang="en-US" dirty="0" smtClean="0"/>
          </a:p>
        </p:txBody>
      </p:sp>
      <p:sp>
        <p:nvSpPr>
          <p:cNvPr id="1146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Верзија</a:t>
            </a:r>
            <a:r>
              <a:rPr lang="en-US" dirty="0" smtClean="0"/>
              <a:t> Windows </a:t>
            </a:r>
            <a:r>
              <a:rPr lang="en-US" dirty="0" err="1" smtClean="0"/>
              <a:t>оперативног</a:t>
            </a:r>
            <a:r>
              <a:rPr lang="en-US" dirty="0" smtClean="0"/>
              <a:t> </a:t>
            </a:r>
            <a:r>
              <a:rPr lang="en-US" dirty="0" err="1" smtClean="0"/>
              <a:t>система</a:t>
            </a:r>
            <a:r>
              <a:rPr lang="en-US" dirty="0" smtClean="0"/>
              <a:t> </a:t>
            </a:r>
            <a:r>
              <a:rPr lang="en-US" dirty="0" err="1" smtClean="0"/>
              <a:t>компаније</a:t>
            </a:r>
            <a:r>
              <a:rPr lang="en-US" dirty="0" smtClean="0"/>
              <a:t> Microsoft</a:t>
            </a:r>
          </a:p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Наследник</a:t>
            </a:r>
            <a:r>
              <a:rPr lang="en-US" dirty="0" smtClean="0"/>
              <a:t> </a:t>
            </a:r>
            <a:r>
              <a:rPr lang="en-US" dirty="0" err="1" smtClean="0"/>
              <a:t>је</a:t>
            </a:r>
            <a:r>
              <a:rPr lang="en-US" dirty="0" smtClean="0"/>
              <a:t> Windows-а </a:t>
            </a:r>
            <a:r>
              <a:rPr lang="sr-Latn-RS" dirty="0" smtClean="0"/>
              <a:t>7 </a:t>
            </a:r>
            <a:r>
              <a:rPr lang="sr-Cyrl-RS" dirty="0" smtClean="0"/>
              <a:t>и </a:t>
            </a:r>
            <a:r>
              <a:rPr lang="en-US" dirty="0" smtClean="0"/>
              <a:t>Windows-а </a:t>
            </a:r>
            <a:r>
              <a:rPr lang="sr-Cyrl-RS" dirty="0" smtClean="0"/>
              <a:t>8</a:t>
            </a:r>
            <a:endParaRPr lang="en-US" dirty="0" smtClean="0"/>
          </a:p>
        </p:txBody>
      </p:sp>
      <p:sp>
        <p:nvSpPr>
          <p:cNvPr id="1146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6029E3-FE37-49AD-819B-CD6F8E44919E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114693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1469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Одабир формата приказа датума и времена</a:t>
            </a:r>
            <a:endParaRPr lang="en-US" smtClean="0"/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581028" y="1677440"/>
            <a:ext cx="3977167" cy="4221189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     Подешавање језика</a:t>
            </a:r>
          </a:p>
        </p:txBody>
      </p:sp>
      <p:sp>
        <p:nvSpPr>
          <p:cNvPr id="14029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029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A8DE8E-6B0F-4AA6-B5DC-C31EE7D411C2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14029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531422" y="1370039"/>
            <a:ext cx="3698177" cy="266981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1" name="Picture 10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83128" y="1655402"/>
            <a:ext cx="1801798" cy="173338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2" name="Picture 11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82434" y="3577320"/>
            <a:ext cx="4391356" cy="2641434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233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23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1901DC-3F22-4F7C-B53E-1F6034BDB1E1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14234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485150" y="1428216"/>
            <a:ext cx="933450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074507" y="1988357"/>
            <a:ext cx="5023335" cy="365544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336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336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018D56-3531-44E6-9FC6-932594BC4661}" type="slidenum">
              <a:rPr lang="en-US" smtClean="0"/>
              <a:pPr/>
              <a:t>23</a:t>
            </a:fld>
            <a:endParaRPr lang="en-US" smtClean="0"/>
          </a:p>
        </p:txBody>
      </p:sp>
      <p:sp>
        <p:nvSpPr>
          <p:cNvPr id="14336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02927" y="1496750"/>
            <a:ext cx="6284660" cy="455927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43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43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4E8211A-4260-4C67-BEA5-42B6CE094D3C}" type="slidenum">
              <a:rPr lang="en-US" smtClean="0"/>
              <a:pPr/>
              <a:t>24</a:t>
            </a:fld>
            <a:endParaRPr lang="en-US" smtClean="0"/>
          </a:p>
        </p:txBody>
      </p:sp>
      <p:sp>
        <p:nvSpPr>
          <p:cNvPr id="1443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70722" y="1544472"/>
            <a:ext cx="5734615" cy="431668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54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54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0654991-B2D2-458D-B5CB-29CD864A915E}" type="slidenum">
              <a:rPr lang="en-US" smtClean="0"/>
              <a:pPr/>
              <a:t>25</a:t>
            </a:fld>
            <a:endParaRPr lang="en-US" smtClean="0"/>
          </a:p>
        </p:txBody>
      </p:sp>
      <p:sp>
        <p:nvSpPr>
          <p:cNvPr id="14541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12409" y="1608547"/>
            <a:ext cx="5417978" cy="4200141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Инсталација програма</a:t>
            </a:r>
          </a:p>
        </p:txBody>
      </p:sp>
      <p:sp>
        <p:nvSpPr>
          <p:cNvPr id="1464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64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DA458B0-82AA-4FBF-B4AC-D4B2CE3F6B69}" type="slidenum">
              <a:rPr lang="en-US" smtClean="0"/>
              <a:pPr/>
              <a:t>26</a:t>
            </a:fld>
            <a:endParaRPr lang="en-US" smtClean="0"/>
          </a:p>
        </p:txBody>
      </p:sp>
      <p:sp>
        <p:nvSpPr>
          <p:cNvPr id="1464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47113" y="1595940"/>
            <a:ext cx="5143431" cy="405535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RS" dirty="0" smtClean="0"/>
              <a:t>И</a:t>
            </a:r>
            <a:r>
              <a:rPr lang="en-US" dirty="0" err="1" smtClean="0"/>
              <a:t>нсталациј</a:t>
            </a:r>
            <a:r>
              <a:rPr lang="sr-Cyrl-RS" dirty="0" smtClean="0"/>
              <a:t>а програма</a:t>
            </a:r>
            <a:endParaRPr lang="en-US" dirty="0" smtClean="0"/>
          </a:p>
        </p:txBody>
      </p:sp>
      <p:sp>
        <p:nvSpPr>
          <p:cNvPr id="1474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474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4B4FDBA0-2429-43D7-965F-7762015EA628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474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775015" y="1667705"/>
            <a:ext cx="5240382" cy="3991082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>Уклањање програма - деинсталација</a:t>
            </a:r>
            <a:endParaRPr lang="en-US"/>
          </a:p>
        </p:txBody>
      </p:sp>
      <p:sp>
        <p:nvSpPr>
          <p:cNvPr id="15053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053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65066D2-BEB2-48F9-9F8D-30FD97F80840}" type="slidenum">
              <a:rPr lang="en-US" smtClean="0"/>
              <a:pPr/>
              <a:t>28</a:t>
            </a:fld>
            <a:endParaRPr lang="en-US" smtClean="0"/>
          </a:p>
        </p:txBody>
      </p:sp>
      <p:sp>
        <p:nvSpPr>
          <p:cNvPr id="150536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658739" y="1643252"/>
            <a:ext cx="5691610" cy="4321003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Деинсталација програма</a:t>
            </a:r>
          </a:p>
        </p:txBody>
      </p:sp>
      <p:sp>
        <p:nvSpPr>
          <p:cNvPr id="15155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155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218B8D5-A50A-4C34-B156-DE9E1F9CE9E8}" type="slidenum">
              <a:rPr lang="en-US" smtClean="0"/>
              <a:pPr/>
              <a:t>29</a:t>
            </a:fld>
            <a:endParaRPr lang="en-US" smtClean="0"/>
          </a:p>
        </p:txBody>
      </p:sp>
      <p:sp>
        <p:nvSpPr>
          <p:cNvPr id="151559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01600" y="1576165"/>
            <a:ext cx="4993875" cy="3947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err="1" smtClean="0"/>
              <a:t>Издања</a:t>
            </a:r>
            <a:r>
              <a:rPr lang="en-US" dirty="0" smtClean="0"/>
              <a:t> Windows-а </a:t>
            </a:r>
            <a:r>
              <a:rPr lang="sr-Cyrl-RS" dirty="0" smtClean="0"/>
              <a:t>10</a:t>
            </a:r>
            <a:endParaRPr lang="en-US" dirty="0" smtClean="0"/>
          </a:p>
        </p:txBody>
      </p:sp>
      <p:sp>
        <p:nvSpPr>
          <p:cNvPr id="11571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en-US" dirty="0" smtClean="0"/>
              <a:t>10</a:t>
            </a:r>
            <a:r>
              <a:rPr lang="en-US" dirty="0" smtClean="0"/>
              <a:t> Home</a:t>
            </a:r>
            <a:endParaRPr lang="en-US" dirty="0" smtClean="0"/>
          </a:p>
          <a:p>
            <a:pPr eaLnBrk="1" hangingPunct="1">
              <a:spcBef>
                <a:spcPts val="1200"/>
              </a:spcBef>
            </a:pPr>
            <a:r>
              <a:rPr lang="en-US" dirty="0" smtClean="0"/>
              <a:t>Windows </a:t>
            </a:r>
            <a:r>
              <a:rPr lang="en-US" dirty="0" smtClean="0"/>
              <a:t>10</a:t>
            </a:r>
            <a:r>
              <a:rPr lang="en-US" dirty="0" smtClean="0"/>
              <a:t> Pro</a:t>
            </a:r>
            <a:endParaRPr lang="en-US" dirty="0" smtClean="0"/>
          </a:p>
        </p:txBody>
      </p:sp>
      <p:sp>
        <p:nvSpPr>
          <p:cNvPr id="11571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8A771D6-1BF7-4DF3-AF2A-7860DB659F6C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15717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1571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</p:spTree>
  </p:cSld>
  <p:clrMapOvr>
    <a:masterClrMapping/>
  </p:clrMapOvr>
  <p:transition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sr-Cyrl-CS" smtClean="0"/>
              <a:t>Употреба </a:t>
            </a:r>
            <a:r>
              <a:rPr lang="en-GB" smtClean="0"/>
              <a:t>опције „Print Screen“ </a:t>
            </a:r>
            <a:endParaRPr lang="en-US" smtClean="0"/>
          </a:p>
        </p:txBody>
      </p:sp>
      <p:sp>
        <p:nvSpPr>
          <p:cNvPr id="15257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258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CAA10A2-2DE7-4890-8F82-ED829E421ABF}" type="slidenum">
              <a:rPr lang="en-US" smtClean="0"/>
              <a:pPr/>
              <a:t>30</a:t>
            </a:fld>
            <a:endParaRPr lang="en-US" smtClean="0"/>
          </a:p>
        </p:txBody>
      </p:sp>
      <p:sp>
        <p:nvSpPr>
          <p:cNvPr id="15258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mtClean="0"/>
              <a:t>Print Screen</a:t>
            </a:r>
            <a:r>
              <a:rPr lang="en-GB" smtClean="0"/>
              <a:t> или </a:t>
            </a:r>
            <a:r>
              <a:rPr lang="en-GB" b="1" smtClean="0"/>
              <a:t>PrtScr</a:t>
            </a:r>
            <a:endParaRPr lang="sr-Latn-RS" b="1" smtClean="0"/>
          </a:p>
          <a:p>
            <a:pPr lvl="1"/>
            <a:r>
              <a:rPr lang="sr-Cyrl-RS" smtClean="0"/>
              <a:t>снима тренутни садржај екрана у </a:t>
            </a:r>
            <a:r>
              <a:rPr lang="en-US" smtClean="0"/>
              <a:t>Clipboard</a:t>
            </a:r>
            <a:endParaRPr lang="sr-Latn-RS" smtClean="0"/>
          </a:p>
          <a:p>
            <a:r>
              <a:rPr lang="sr-Latn-CS" b="1" smtClean="0"/>
              <a:t>Alt+Print Screen </a:t>
            </a:r>
            <a:endParaRPr lang="sr-Cyrl-RS" b="1" smtClean="0"/>
          </a:p>
          <a:p>
            <a:pPr lvl="1"/>
            <a:r>
              <a:rPr lang="sr-Cyrl-RS" smtClean="0"/>
              <a:t>а</a:t>
            </a:r>
            <a:r>
              <a:rPr lang="sr-Latn-CS" smtClean="0"/>
              <a:t>ко желите да снимите само активни прозор</a:t>
            </a:r>
            <a:endParaRPr lang="sr-Cyrl-RS" smtClean="0"/>
          </a:p>
          <a:p>
            <a:pPr lvl="1"/>
            <a:endParaRPr lang="en-US" smtClean="0"/>
          </a:p>
          <a:p>
            <a:endParaRPr lang="en-US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Иконице</a:t>
            </a:r>
          </a:p>
        </p:txBody>
      </p:sp>
      <p:sp>
        <p:nvSpPr>
          <p:cNvPr id="15462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462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7CDF899-2CC3-45BE-9A83-A034AF40C020}" type="slidenum">
              <a:rPr lang="en-US" smtClean="0"/>
              <a:pPr/>
              <a:t>31</a:t>
            </a:fld>
            <a:endParaRPr lang="en-US" smtClean="0"/>
          </a:p>
        </p:txBody>
      </p:sp>
      <p:sp>
        <p:nvSpPr>
          <p:cNvPr id="154633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10" name="Picture 9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0913" y="1713853"/>
            <a:ext cx="3570136" cy="1196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5744595" y="1875497"/>
            <a:ext cx="1368238" cy="1264941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3" name="Picture 12"/>
          <p:cNvPicPr/>
          <p:nvPr/>
        </p:nvPicPr>
        <p:blipFill>
          <a:blip r:embed="rId4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86915" y="3592196"/>
            <a:ext cx="2314081" cy="139952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14" name="Picture 13"/>
          <p:cNvPicPr/>
          <p:nvPr/>
        </p:nvPicPr>
        <p:blipFill>
          <a:blip r:embed="rId5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985295" y="4590868"/>
            <a:ext cx="1004462" cy="9854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Креирање пречица на десктопу</a:t>
            </a:r>
          </a:p>
        </p:txBody>
      </p:sp>
      <p:sp>
        <p:nvSpPr>
          <p:cNvPr id="15565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5565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7CCB6-4021-42CB-AC61-E198C244A465}" type="slidenum">
              <a:rPr lang="en-US" smtClean="0"/>
              <a:pPr/>
              <a:t>32</a:t>
            </a:fld>
            <a:endParaRPr lang="en-US" smtClean="0"/>
          </a:p>
        </p:txBody>
      </p:sp>
      <p:sp>
        <p:nvSpPr>
          <p:cNvPr id="15565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Picture 7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375450" y="1356350"/>
            <a:ext cx="6119631" cy="498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>
                <a:solidFill>
                  <a:srgbClr val="FFFFFF"/>
                </a:solidFill>
              </a14:hiddenFill>
            </a:ext>
            <a:ext uri="{91240B29-F687-4F45-9708-019B960494DF}">
              <a14:hiddenLine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/>
              <a:t>Системски захтеви за инсталирање </a:t>
            </a:r>
            <a:endParaRPr lang="en-US"/>
          </a:p>
        </p:txBody>
      </p:sp>
      <p:sp>
        <p:nvSpPr>
          <p:cNvPr id="1167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n-US" sz="2800" smtClean="0"/>
              <a:t>1 гигахерц (GHz) или бржи 32-битни (x86) или 64-битни (x64) процесор</a:t>
            </a:r>
          </a:p>
          <a:p>
            <a:pPr algn="just" eaLnBrk="1" hangingPunct="1"/>
            <a:r>
              <a:rPr lang="en-US" sz="2800" smtClean="0"/>
              <a:t>1 гигабајт (GB) RAM-a (32-битни) или 2 GB RAM-a (64-битни)</a:t>
            </a:r>
          </a:p>
          <a:p>
            <a:pPr algn="just" eaLnBrk="1" hangingPunct="1"/>
            <a:r>
              <a:rPr lang="en-US" sz="2800" smtClean="0"/>
              <a:t>16 GB (32-битни) или 20 GB (64-битни) доступног простора на хард диску</a:t>
            </a:r>
          </a:p>
          <a:p>
            <a:pPr algn="just" eaLnBrk="1" hangingPunct="1"/>
            <a:r>
              <a:rPr lang="en-US" sz="2800" smtClean="0"/>
              <a:t>DirectX 9 уређај за графику са управљачким програмом WDDM 1.0 или новијим</a:t>
            </a:r>
          </a:p>
        </p:txBody>
      </p:sp>
      <p:sp>
        <p:nvSpPr>
          <p:cNvPr id="11674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CBCAEA26-973A-4CB3-AB50-8F0141AABBF9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16741" name="Footer Placeholder 6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1674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Укључивање </a:t>
            </a:r>
            <a:r>
              <a:rPr lang="sr-Cyrl-CS"/>
              <a:t>рачунара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18787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18788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DE935D6-D368-4924-9C35-85A294ABE145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18790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667415" y="1504950"/>
            <a:ext cx="7809170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/>
              <a:t>апликације</a:t>
            </a:r>
            <a:r>
              <a:rPr lang="en-US"/>
              <a:t> </a:t>
            </a:r>
            <a:br>
              <a:rPr lang="en-US"/>
            </a:br>
            <a:endParaRPr lang="en-US"/>
          </a:p>
        </p:txBody>
      </p:sp>
      <p:sp>
        <p:nvSpPr>
          <p:cNvPr id="119811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19812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915845C-FF91-4BEA-822E-A75253671882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19814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73078" y="1534930"/>
            <a:ext cx="5802870" cy="4521096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t="18379"/>
          <a:stretch>
            <a:fillRect/>
          </a:stretch>
        </p:blipFill>
        <p:spPr bwMode="auto">
          <a:xfrm>
            <a:off x="6360778" y="1552331"/>
            <a:ext cx="2296042" cy="4451230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RS" smtClean="0"/>
              <a:t/>
            </a:r>
            <a:br>
              <a:rPr lang="sr-Cyrl-RS" smtClean="0"/>
            </a:br>
            <a:r>
              <a:rPr lang="en-US" err="1" smtClean="0"/>
              <a:t>Покретање</a:t>
            </a:r>
            <a:r>
              <a:rPr lang="en-US" smtClean="0"/>
              <a:t> </a:t>
            </a:r>
            <a:r>
              <a:rPr lang="en-US" err="1" smtClean="0"/>
              <a:t>апликације</a:t>
            </a:r>
            <a:r>
              <a:rPr lang="en-US" smtClean="0"/>
              <a:t> </a:t>
            </a:r>
            <a:br>
              <a:rPr lang="en-US" smtClean="0"/>
            </a:br>
            <a:endParaRPr lang="en-US"/>
          </a:p>
        </p:txBody>
      </p:sp>
      <p:sp>
        <p:nvSpPr>
          <p:cNvPr id="120835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0836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7802EFE-5709-4A33-88BF-A5345D5D5926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2083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3041424" y="1504950"/>
            <a:ext cx="3061151" cy="4725988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Затварање </a:t>
            </a:r>
            <a:r>
              <a:rPr lang="sr-Cyrl-CS"/>
              <a:t>апликације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121859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1860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F4874BB-1B48-4AF2-8D3E-3F318363A7B0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21862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8" name="Content Placeholder 7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995050" y="1486147"/>
            <a:ext cx="6949737" cy="507545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705725" y="2345961"/>
            <a:ext cx="3672590" cy="2368446"/>
          </a:xfrm>
          <a:prstGeom prst="rect">
            <a:avLst/>
          </a:prstGeom>
          <a:noFill/>
          <a:ln>
            <a:noFill/>
          </a:ln>
          <a:extLst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Искључивање рачунара</a:t>
            </a:r>
          </a:p>
        </p:txBody>
      </p:sp>
      <p:sp>
        <p:nvSpPr>
          <p:cNvPr id="122883" name="Footer Placeholder 3"/>
          <p:cNvSpPr>
            <a:spLocks noGrp="1"/>
          </p:cNvSpPr>
          <p:nvPr>
            <p:ph type="ftr" sz="quarter" idx="11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smtClean="0"/>
              <a:t>Информатика у здравству</a:t>
            </a:r>
            <a:endParaRPr lang="en-US" smtClean="0"/>
          </a:p>
        </p:txBody>
      </p:sp>
      <p:sp>
        <p:nvSpPr>
          <p:cNvPr id="12288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5CDBC8-3CB8-4177-BFF4-ABA08B489CEC}" type="slidenum">
              <a:rPr lang="en-US" smtClean="0"/>
              <a:pPr/>
              <a:t>9</a:t>
            </a:fld>
            <a:endParaRPr lang="en-US" smtClean="0"/>
          </a:p>
        </p:txBody>
      </p:sp>
      <p:sp>
        <p:nvSpPr>
          <p:cNvPr id="122888" name="Date Placeholder 2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Предавање бр. 3 © Факултет медицинских наука Универзитета у Крагујевцу</a:t>
            </a:r>
          </a:p>
        </p:txBody>
      </p:sp>
      <p:pic>
        <p:nvPicPr>
          <p:cNvPr id="10" name="Content Placeholder 9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69430" y="1956216"/>
            <a:ext cx="1403901" cy="9318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3139" y="1889690"/>
            <a:ext cx="4254330" cy="361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heme/theme1.xml><?xml version="1.0" encoding="utf-8"?>
<a:theme xmlns:a="http://schemas.openxmlformats.org/drawingml/2006/main" name="FIT slajd predavanja">
  <a:themeElements>
    <a:clrScheme name="FIT slajd predavanj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FIT slajd predavanj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FIT slajd predavanj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IT slajd predavanj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IT slajd predavanj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FIT slajd predavanja</Template>
  <TotalTime>162</TotalTime>
  <Words>683</Words>
  <Application>Microsoft Office PowerPoint</Application>
  <PresentationFormat>On-screen Show (4:3)</PresentationFormat>
  <Paragraphs>149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FIT slajd predavanja</vt:lpstr>
      <vt:lpstr>      WINDOWS 10</vt:lpstr>
      <vt:lpstr>Windows 10</vt:lpstr>
      <vt:lpstr>Издања Windows-а 10</vt:lpstr>
      <vt:lpstr>Системски захтеви за инсталирање </vt:lpstr>
      <vt:lpstr> Укључивање рачунара </vt:lpstr>
      <vt:lpstr> Покретање апликације  </vt:lpstr>
      <vt:lpstr> Покретање апликације  </vt:lpstr>
      <vt:lpstr> Затварање апликације </vt:lpstr>
      <vt:lpstr>Искључивање рачунара</vt:lpstr>
      <vt:lpstr>Искључивање рачунара: Alt+F4 </vt:lpstr>
      <vt:lpstr>Затварање апликације која не реагује</vt:lpstr>
      <vt:lpstr>Затварање апликације која не реагује</vt:lpstr>
      <vt:lpstr>Control Panel</vt:lpstr>
      <vt:lpstr> Конфигурација рачунара</vt:lpstr>
      <vt:lpstr>Taskbar</vt:lpstr>
      <vt:lpstr>Подешавање приказа екрана</vt:lpstr>
      <vt:lpstr>Подешавање резолуције екрана</vt:lpstr>
      <vt:lpstr>Чувар екрана – Lock Screen </vt:lpstr>
      <vt:lpstr>Подешавање презентације слика као позадине екрана</vt:lpstr>
      <vt:lpstr>Одабир формата приказа датума и времена</vt:lpstr>
      <vt:lpstr>      Подешавање језика</vt:lpstr>
      <vt:lpstr>Инсталација програма</vt:lpstr>
      <vt:lpstr>Инсталација програма</vt:lpstr>
      <vt:lpstr>Инсталација програма</vt:lpstr>
      <vt:lpstr>Инсталација програма</vt:lpstr>
      <vt:lpstr>Инсталација програма</vt:lpstr>
      <vt:lpstr>Инсталација програма</vt:lpstr>
      <vt:lpstr>Уклањање програма - деинсталација</vt:lpstr>
      <vt:lpstr>Деинсталација програма</vt:lpstr>
      <vt:lpstr>Употреба опције „Print Screen“ </vt:lpstr>
      <vt:lpstr>Иконице</vt:lpstr>
      <vt:lpstr>Креирање пречица на десктопу</vt:lpstr>
    </vt:vector>
  </TitlesOfParts>
  <Company>MFK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NAZIV PREDAVANJA</dc:title>
  <dc:creator>ds</dc:creator>
  <cp:lastModifiedBy>Nikola Jankovic</cp:lastModifiedBy>
  <cp:revision>165</cp:revision>
  <dcterms:created xsi:type="dcterms:W3CDTF">2006-09-26T20:52:51Z</dcterms:created>
  <dcterms:modified xsi:type="dcterms:W3CDTF">2019-01-30T17:14:26Z</dcterms:modified>
</cp:coreProperties>
</file>